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5" r:id="rId1"/>
    <p:sldMasterId id="2147487519" r:id="rId2"/>
    <p:sldMasterId id="2147487567" r:id="rId3"/>
    <p:sldMasterId id="2147487570" r:id="rId4"/>
    <p:sldMasterId id="2147487584" r:id="rId5"/>
  </p:sldMasterIdLst>
  <p:notesMasterIdLst>
    <p:notesMasterId r:id="rId10"/>
  </p:notesMasterIdLst>
  <p:sldIdLst>
    <p:sldId id="1408" r:id="rId6"/>
    <p:sldId id="1409" r:id="rId7"/>
    <p:sldId id="1410" r:id="rId8"/>
    <p:sldId id="141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4" autoAdjust="0"/>
    <p:restoredTop sz="86343" autoAdjust="0"/>
  </p:normalViewPr>
  <p:slideViewPr>
    <p:cSldViewPr>
      <p:cViewPr>
        <p:scale>
          <a:sx n="83" d="100"/>
          <a:sy n="83" d="100"/>
        </p:scale>
        <p:origin x="-11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D8A870-8E55-4F89-9FA6-98566F817195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6B76F4-1F2D-41A4-A9E2-1E9C47D7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3A3C-D2AA-A546-9072-66CFE226AC9B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4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2213-9C6A-824A-B771-18913EEDDDAD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174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59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58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6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106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1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21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7"/>
          <p:cNvSpPr txBox="1"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0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107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25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108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1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04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9"/>
          <p:cNvSpPr txBox="1">
            <a:spLocks noGrp="1"/>
          </p:cNvSpPr>
          <p:nvPr>
            <p:ph type="title"/>
          </p:nvPr>
        </p:nvSpPr>
        <p:spPr>
          <a:xfrm>
            <a:off x="630238" y="36513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9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9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Google Shape;51;p109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2" name="Google Shape;52;p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9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10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7" name="Google Shape;57;p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24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1"/>
          <p:cNvSpPr txBox="1"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1"/>
          <p:cNvSpPr txBox="1">
            <a:spLocks noGrp="1"/>
          </p:cNvSpPr>
          <p:nvPr>
            <p:ph type="body" idx="2"/>
          </p:nvPr>
        </p:nvSpPr>
        <p:spPr>
          <a:xfrm>
            <a:off x="630244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11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1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73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2"/>
          <p:cNvSpPr txBox="1"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12"/>
          <p:cNvSpPr txBox="1">
            <a:spLocks noGrp="1"/>
          </p:cNvSpPr>
          <p:nvPr>
            <p:ph type="body" idx="1"/>
          </p:nvPr>
        </p:nvSpPr>
        <p:spPr>
          <a:xfrm>
            <a:off x="630244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12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8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2DF4-75D2-E94F-A080-25DA24D864A0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13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478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14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24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48F2B-CCD7-4563-AA88-789FBB751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659EB2-0091-4887-978B-E55749FFA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31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95406-E08D-48CF-B4DE-F786B388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A98687-A78A-4261-9E2A-92D31B95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58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839B2-7A0E-2549-A8F0-2A7787994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093BFA-0CFF-F548-8C25-8B3FCF8AE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13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430F7-B0C2-384E-8D9E-779A498B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816A37-3C1F-9848-939D-0F8EF714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388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94D45-12A1-EA49-AA22-6EC91AF7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F7F3B-7F1C-D644-BAD2-FA6187B1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604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BD662-5A2F-7540-91F9-DC3C1DB2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AF8174-6105-1E41-AFFD-D91D7677D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D55E14-4785-4640-A819-565498F9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08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F0ABC-4E18-E64E-84A3-D4627F8B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39DE-40C4-974F-A65D-EA1CD478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4CBB5-3CC5-E74D-BF8D-25B9886F4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EE77A2-4EBC-9E48-A497-BF3097313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5D48C0-33F7-7645-8202-9D8E92D35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76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DB4DD-DA00-1041-8202-0B6AF3D4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61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1D0-134A-2E4D-898F-8ADD058FD9C3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6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69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FCF45-28A3-7441-804C-0DC9D503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188B1F-E8FF-2043-9EA8-A78B27D6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02BB4B-1D94-ED4A-85C9-6746D6AE7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17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D1FB0-E4ED-6040-BDE3-AB82860D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99B2D1-8728-8145-85FC-89776AA8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218390-3115-9247-BEFE-C3B2B106D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33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C81F-3A78-C84D-BD7C-B862C397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B69026-BCE0-504C-84A2-752646C2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05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E1FF4D-683E-D344-B841-4565BB4ED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935906-D2AC-1148-8E51-EFC6A5F3F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249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811"/>
            <a:ext cx="8229600" cy="58261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EXAMPLE OF A SLIDE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251" y="1931762"/>
            <a:ext cx="7665370" cy="3804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  <a:latin typeface="DIN-Light"/>
                <a:cs typeface="DIN-Light"/>
              </a:defRPr>
            </a:lvl1pPr>
            <a:lvl2pPr>
              <a:defRPr sz="1800">
                <a:solidFill>
                  <a:srgbClr val="FFFFFF"/>
                </a:solidFill>
                <a:latin typeface="DIN-Light"/>
                <a:cs typeface="DIN-Light"/>
              </a:defRPr>
            </a:lvl2pPr>
          </a:lstStyle>
          <a:p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torum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5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63650" y="2479681"/>
            <a:ext cx="6934200" cy="22955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1800" baseline="0">
                <a:solidFill>
                  <a:schemeClr val="bg1"/>
                </a:solidFill>
                <a:latin typeface="DIN-Light"/>
                <a:cs typeface="DIN-Light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3734" y="1928635"/>
            <a:ext cx="609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7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C95EE-738F-4AA5-B7FF-F21C2D7F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3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7E6-4875-AF43-924A-719E1B500DFC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B5A0-0F37-0B41-9F5D-E9570F6AC60E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7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1ED-A39C-9C48-A4C8-7B5572928530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D58-97AB-0146-82CC-6C9C9D2428B9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1B7-E06A-8546-89D2-351C624262E1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197A-0AA5-C046-9995-AA72F36DD8F6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EA956E-010D-FF44-A74E-5046FEEAA601}" type="datetime1">
              <a:rPr lang="en-US" altLang="zh-CN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2/14/2022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</a:blip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eaLnBrk="1" fontAlgn="auto" hangingPunct="1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99808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7520" r:id="rId1"/>
    <p:sldLayoutId id="2147487521" r:id="rId2"/>
    <p:sldLayoutId id="2147487522" r:id="rId3"/>
    <p:sldLayoutId id="2147487523" r:id="rId4"/>
    <p:sldLayoutId id="2147487524" r:id="rId5"/>
    <p:sldLayoutId id="2147487525" r:id="rId6"/>
    <p:sldLayoutId id="2147487526" r:id="rId7"/>
    <p:sldLayoutId id="2147487527" r:id="rId8"/>
    <p:sldLayoutId id="2147487528" r:id="rId9"/>
    <p:sldLayoutId id="2147487529" r:id="rId10"/>
    <p:sldLayoutId id="21474875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02508E-6E63-42F6-AF92-D36BB5B8E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549" t="12673" r="21941" b="41633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05BD31-00C6-48A3-A2FE-BC1F950D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30" y="14478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E2A6C4-9ECD-4724-A6E0-438BC6AD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95600"/>
            <a:ext cx="7886700" cy="328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3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68" r:id="rId1"/>
    <p:sldLayoutId id="21474875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30CEDD-FA68-4B41-8B90-04882F4E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F361C6-2169-F64E-9B82-79C7605C2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9BAA82-09C5-9E4F-B089-C5EDCB9BE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CC16DA9-58AD-0040-9BD1-DB307D52B5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08229-D44E-294F-AA03-9F911C31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E26A9-A75D-7642-A23F-E2E3680C2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914A16A-FFE4-B04F-BE88-679E5EE10F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4511D9-A9BE-449F-981A-5D92772A8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27853" t="21684" r="13789" b="3881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8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1" r:id="rId1"/>
    <p:sldLayoutId id="2147487572" r:id="rId2"/>
    <p:sldLayoutId id="2147487573" r:id="rId3"/>
    <p:sldLayoutId id="2147487574" r:id="rId4"/>
    <p:sldLayoutId id="2147487575" r:id="rId5"/>
    <p:sldLayoutId id="2147487576" r:id="rId6"/>
    <p:sldLayoutId id="2147487577" r:id="rId7"/>
    <p:sldLayoutId id="2147487578" r:id="rId8"/>
    <p:sldLayoutId id="2147487579" r:id="rId9"/>
    <p:sldLayoutId id="2147487580" r:id="rId10"/>
    <p:sldLayoutId id="2147487581" r:id="rId11"/>
    <p:sldLayoutId id="2147487582" r:id="rId12"/>
    <p:sldLayoutId id="21474875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AB10B0-8B64-422E-AA89-3D99D55A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029317-C4EB-4C01-82C9-9BE0D37A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72791B-5112-4F1F-887D-E38161116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31" t="25404" r="36371" b="46442"/>
          <a:stretch/>
        </p:blipFill>
        <p:spPr>
          <a:xfrm rot="10800000">
            <a:off x="-3" y="-2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s1.baidu.com/it/u=1656172943,3167438557&amp;fm=253&amp;app=138&amp;f=JPEG&amp;fmt=auto&amp;q=75?w=500&amp;h=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60631"/>
            <a:ext cx="9143998" cy="70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求主管理我的心</a:t>
            </a:r>
            <a:r>
              <a:rPr lang="ja-JP" altLang="en-US" b="1" dirty="0" smtClean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意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1/4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6534" y="381000"/>
            <a:ext cx="1503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zh-CN" sz="4400" b="1" kern="0" dirty="0" smtClean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/>
                <a:sym typeface="Arial"/>
              </a:rPr>
              <a:t>S299</a:t>
            </a:r>
            <a:endParaRPr lang="en-US"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1692072"/>
            <a:ext cx="91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ja-JP" altLang="en-US" sz="3600" b="1" kern="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求主每日管理，我的心意</a:t>
            </a:r>
            <a:r>
              <a:rPr lang="ja-JP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；</a:t>
            </a:r>
            <a:endParaRPr lang="en-US" altLang="ja-JP" sz="3600" b="1" kern="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CN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愿</a:t>
            </a:r>
            <a:r>
              <a:rPr lang="zh-CN" altLang="en-US" sz="3600" b="1" kern="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以基督的心，为我的心</a:t>
            </a:r>
            <a:r>
              <a:rPr lang="zh-CN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。</a:t>
            </a:r>
            <a:endParaRPr lang="en-US" altLang="zh-CN" sz="3600" b="1" kern="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CN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教</a:t>
            </a:r>
            <a:r>
              <a:rPr lang="zh-CN" altLang="en-US" sz="3600" b="1" kern="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我认识真理，使我自由</a:t>
            </a:r>
            <a:r>
              <a:rPr lang="zh-CN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；</a:t>
            </a:r>
            <a:endParaRPr lang="en-US" altLang="zh-CN" sz="3600" b="1" kern="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CN" altLang="en-US" sz="3600" b="1" kern="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我的心思意念，尊主为首</a:t>
            </a:r>
            <a:r>
              <a:rPr lang="zh-CN" altLang="en-US" sz="3600" b="1" kern="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。</a:t>
            </a:r>
            <a:endParaRPr lang="en-US" altLang="zh-CN" sz="3600" b="1" kern="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altLang="zh-CN" sz="3600" b="1" kern="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zh-CN" sz="3200" b="1" kern="0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Take Thou our minds, dear Lord we humbly pray;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zh-CN" sz="3200" b="1" kern="0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Give us the mind of Christ throughout each day,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zh-CN" sz="3200" b="1" kern="0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Teach us to know the truth that sets us free;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zh-CN" sz="3200" b="1" kern="0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Grant us in all our thoughts to honor Thee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altLang="zh-CN" sz="2800" b="1" kern="0" dirty="0" smtClean="0">
              <a:solidFill>
                <a:srgbClr val="3333CC">
                  <a:lumMod val="5000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5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.baidu.com/it/u=3031653888,3627405796&amp;fm=253&amp;fmt=auto&amp;app=138&amp;f=JPEG?w=900&amp;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5" y="0"/>
            <a:ext cx="920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求主管理我的心</a:t>
            </a:r>
            <a:r>
              <a:rPr lang="ja-JP" altLang="en-US" b="1" dirty="0" smtClean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意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2/4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8" y="1551878"/>
            <a:ext cx="9135762" cy="48768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Take </a:t>
            </a: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Thou our hearts, O Christ they are Thine own;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Come Thou within our souls and claim Thy throne,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Help us to shed abroad Thy generous love;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Use us to make the earth like heaven </a:t>
            </a:r>
            <a:r>
              <a:rPr lang="en-US" b="1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above</a:t>
            </a:r>
            <a:endParaRPr lang="en-US" altLang="zh-CN" sz="3600" b="1" dirty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</a:t>
            </a: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愿将我身心，奉献於祢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我已完全属祢，求主管理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求主用我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一生</a:t>
            </a: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，助我刚强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将祢大爱宣扬，舆人分享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1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.baidu.com/it/u=3031653888,3627405796&amp;fm=253&amp;fmt=auto&amp;app=138&amp;f=JPEG?w=900&amp;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求主管理我的心</a:t>
            </a:r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意 </a:t>
            </a:r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3/4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ea typeface="SimSun" panose="02010600030101010101" pitchFamily="2" charset="-122"/>
              </a:rPr>
              <a:t>求主完全掌握</a:t>
            </a: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 我的意志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使我完全顺服，祢的旨意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成为圣洁像祢，不再自私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引导我的生命，讨祢欢喜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Take Thou our wills dear God! hold Thou full sway;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Have in our inmost souls Thy perfect way,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Guard Thou each sacred hour from selfish ease;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  <a:sym typeface="Arial"/>
              </a:rPr>
              <a:t>Guide Thou our ordered lives as Thou dost </a:t>
            </a: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please,  </a:t>
            </a:r>
          </a:p>
        </p:txBody>
      </p:sp>
    </p:spTree>
    <p:extLst>
      <p:ext uri="{BB962C8B-B14F-4D97-AF65-F5344CB8AC3E}">
        <p14:creationId xmlns:p14="http://schemas.microsoft.com/office/powerpoint/2010/main" val="18834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0.baidu.com/it/u=3031653888,3627405796&amp;fm=253&amp;fmt=auto&amp;app=138&amp;f=JPEG?w=900&amp;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80"/>
            <a:ext cx="9144000" cy="68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求主管理我的心</a:t>
            </a:r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意</a:t>
            </a:r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4/4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118" y="1752600"/>
            <a:ext cx="9144000" cy="48768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Take Thou our selves O Lord, heart, mind, and will;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Through our surrendered souls Thy plans fulfill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We yield ourselves to Thee </a:t>
            </a:r>
            <a:r>
              <a:rPr lang="en-US" b="1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time </a:t>
            </a: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talents all;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We hear and hence forth heed thy sovereign </a:t>
            </a:r>
            <a:r>
              <a:rPr lang="en-US" b="1" dirty="0" smtClean="0">
                <a:solidFill>
                  <a:srgbClr val="C00000"/>
                </a:solidFill>
                <a:latin typeface="Al Bayan Plain" charset="-78"/>
                <a:ea typeface="Al Bayan Plain" charset="-78"/>
                <a:cs typeface="Al Bayan Plain" charset="-78"/>
              </a:rPr>
              <a:t>call</a:t>
            </a:r>
            <a:endParaRPr lang="en-US" altLang="ja-JP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ja-JP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ja-JP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今全身，全体，全意，全心</a:t>
            </a:r>
            <a:r>
              <a:rPr lang="ja-JP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ja-JP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完全奉献於祢，凭祢意行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我的一生年日，才干恩赐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今愿听主呼召，完全归祢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4300" indent="0" algn="ctr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309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Office 主题​​</vt:lpstr>
      <vt:lpstr>3_Default Design</vt:lpstr>
      <vt:lpstr>6_Custom Design</vt:lpstr>
      <vt:lpstr>19_Office Theme</vt:lpstr>
      <vt:lpstr>Custom Design</vt:lpstr>
      <vt:lpstr>求主管理我的心意1/4</vt:lpstr>
      <vt:lpstr>求主管理我的心意2/4</vt:lpstr>
      <vt:lpstr>求主管理我的心意 3/4</vt:lpstr>
      <vt:lpstr>求主管理我的心意4/4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wangps</cp:lastModifiedBy>
  <cp:revision>738</cp:revision>
  <cp:lastPrinted>1601-01-01T00:00:00Z</cp:lastPrinted>
  <dcterms:created xsi:type="dcterms:W3CDTF">1601-01-01T00:00:00Z</dcterms:created>
  <dcterms:modified xsi:type="dcterms:W3CDTF">2022-02-15T01:41:00Z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